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  <p:sldId id="268" r:id="rId10"/>
    <p:sldId id="264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4F81BD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6.wmf"/><Relationship Id="rId7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6.wmf"/><Relationship Id="rId7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269AA-AF37-4424-81E9-359CD8F88818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000A-A97C-4CC0-A8CC-B5D9CA84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/>
              <a:t>Вектора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Начало изучения</a:t>
            </a:r>
          </a:p>
          <a:p>
            <a:r>
              <a:rPr lang="ru-RU" sz="6600" dirty="0" smtClean="0">
                <a:solidFill>
                  <a:srgbClr val="FF0000"/>
                </a:solidFill>
              </a:rPr>
              <a:t>9 класс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392877" y="4036223"/>
            <a:ext cx="3143272" cy="928694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428992" y="785794"/>
            <a:ext cx="3214710" cy="15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500166" y="3000372"/>
            <a:ext cx="4214842" cy="307183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1285852" y="3714752"/>
          <a:ext cx="706438" cy="989012"/>
        </p:xfrm>
        <a:graphic>
          <a:graphicData uri="http://schemas.openxmlformats.org/presentationml/2006/ole">
            <p:oleObj spid="_x0000_s4100" name="Формула" r:id="rId3" imgW="126720" imgH="177480" progId="Equation.3">
              <p:embed/>
            </p:oleObj>
          </a:graphicData>
        </a:graphic>
      </p:graphicFrame>
      <p:graphicFrame>
        <p:nvGraphicFramePr>
          <p:cNvPr id="4101" name="Object 3"/>
          <p:cNvGraphicFramePr>
            <a:graphicFrameLocks noChangeAspect="1"/>
          </p:cNvGraphicFramePr>
          <p:nvPr/>
        </p:nvGraphicFramePr>
        <p:xfrm>
          <a:off x="5214942" y="785794"/>
          <a:ext cx="785813" cy="1200150"/>
        </p:xfrm>
        <a:graphic>
          <a:graphicData uri="http://schemas.openxmlformats.org/presentationml/2006/ole">
            <p:oleObj spid="_x0000_s4101" name="Формула" r:id="rId4" imgW="139680" imgH="215640" progId="Equation.3">
              <p:embed/>
            </p:oleObj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3857620" y="4071942"/>
          <a:ext cx="2000250" cy="1200150"/>
        </p:xfrm>
        <a:graphic>
          <a:graphicData uri="http://schemas.openxmlformats.org/presentationml/2006/ole">
            <p:oleObj spid="_x0000_s4102" name="Формула" r:id="rId5" imgW="3553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11024 0.325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-32" y="3714752"/>
            <a:ext cx="3143272" cy="857256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2000232" y="2571744"/>
            <a:ext cx="3214710" cy="15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142976" y="5715016"/>
            <a:ext cx="3214710" cy="1588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3214678" y="3714752"/>
            <a:ext cx="3143272" cy="857256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1142976" y="2643182"/>
            <a:ext cx="4000528" cy="307183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428860" y="4357694"/>
          <a:ext cx="1714512" cy="1028707"/>
        </p:xfrm>
        <a:graphic>
          <a:graphicData uri="http://schemas.openxmlformats.org/presentationml/2006/ole">
            <p:oleObj spid="_x0000_s5122" name="Формула" r:id="rId3" imgW="3553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571472" y="4071942"/>
            <a:ext cx="3000396" cy="1000132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428992" y="785794"/>
            <a:ext cx="3214710" cy="15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2" idx="1"/>
          </p:cNvCxnSpPr>
          <p:nvPr/>
        </p:nvCxnSpPr>
        <p:spPr>
          <a:xfrm flipV="1">
            <a:off x="1571604" y="3023419"/>
            <a:ext cx="4121273" cy="304878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1285852" y="3714752"/>
          <a:ext cx="706438" cy="989012"/>
        </p:xfrm>
        <a:graphic>
          <a:graphicData uri="http://schemas.openxmlformats.org/presentationml/2006/ole">
            <p:oleObj spid="_x0000_s6146" name="Формула" r:id="rId3" imgW="126720" imgH="177480" progId="Equation.3">
              <p:embed/>
            </p:oleObj>
          </a:graphicData>
        </a:graphic>
      </p:graphicFrame>
      <p:graphicFrame>
        <p:nvGraphicFramePr>
          <p:cNvPr id="4101" name="Object 3"/>
          <p:cNvGraphicFramePr>
            <a:graphicFrameLocks noChangeAspect="1"/>
          </p:cNvGraphicFramePr>
          <p:nvPr/>
        </p:nvGraphicFramePr>
        <p:xfrm>
          <a:off x="5214942" y="785794"/>
          <a:ext cx="785813" cy="1200150"/>
        </p:xfrm>
        <a:graphic>
          <a:graphicData uri="http://schemas.openxmlformats.org/presentationml/2006/ole">
            <p:oleObj spid="_x0000_s6147" name="Формула" r:id="rId4" imgW="139680" imgH="215640" progId="Equation.3">
              <p:embed/>
            </p:oleObj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2643174" y="3286124"/>
          <a:ext cx="1762136" cy="1057274"/>
        </p:xfrm>
        <a:graphic>
          <a:graphicData uri="http://schemas.openxmlformats.org/presentationml/2006/ole">
            <p:oleObj spid="_x0000_s6148" name="Формула" r:id="rId5" imgW="355320" imgH="215640" progId="Equation.3">
              <p:embed/>
            </p:oleObj>
          </a:graphicData>
        </a:graphic>
      </p:graphicFrame>
      <p:sp>
        <p:nvSpPr>
          <p:cNvPr id="12" name="Полилиния 11"/>
          <p:cNvSpPr/>
          <p:nvPr/>
        </p:nvSpPr>
        <p:spPr>
          <a:xfrm>
            <a:off x="2507226" y="3023419"/>
            <a:ext cx="3185651" cy="3126658"/>
          </a:xfrm>
          <a:custGeom>
            <a:avLst/>
            <a:gdLst>
              <a:gd name="connsiteX0" fmla="*/ 0 w 3185651"/>
              <a:gd name="connsiteY0" fmla="*/ 14749 h 3126658"/>
              <a:gd name="connsiteX1" fmla="*/ 3185651 w 3185651"/>
              <a:gd name="connsiteY1" fmla="*/ 0 h 3126658"/>
              <a:gd name="connsiteX2" fmla="*/ 2271251 w 3185651"/>
              <a:gd name="connsiteY2" fmla="*/ 3126658 h 3126658"/>
              <a:gd name="connsiteX3" fmla="*/ 2271251 w 3185651"/>
              <a:gd name="connsiteY3" fmla="*/ 3126658 h 3126658"/>
              <a:gd name="connsiteX4" fmla="*/ 2271251 w 3185651"/>
              <a:gd name="connsiteY4" fmla="*/ 3126658 h 312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5651" h="3126658">
                <a:moveTo>
                  <a:pt x="0" y="14749"/>
                </a:moveTo>
                <a:lnTo>
                  <a:pt x="3185651" y="0"/>
                </a:lnTo>
                <a:lnTo>
                  <a:pt x="2271251" y="3126658"/>
                </a:lnTo>
                <a:lnTo>
                  <a:pt x="2271251" y="3126658"/>
                </a:lnTo>
                <a:lnTo>
                  <a:pt x="2271251" y="3126658"/>
                </a:lnTo>
              </a:path>
            </a:pathLst>
          </a:cu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20833 0.776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7249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 Найдите сумму векторов.</a:t>
            </a: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464315" y="4607727"/>
            <a:ext cx="2214578" cy="15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6143636" y="3857628"/>
            <a:ext cx="1785950" cy="1785950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500298" y="2571744"/>
            <a:ext cx="2714644" cy="500066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00430" y="1571612"/>
          <a:ext cx="706437" cy="989012"/>
        </p:xfrm>
        <a:graphic>
          <a:graphicData uri="http://schemas.openxmlformats.org/presentationml/2006/ole">
            <p:oleObj spid="_x0000_s7170" name="Формула" r:id="rId3" imgW="126720" imgH="177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71604" y="3857628"/>
          <a:ext cx="785813" cy="1200150"/>
        </p:xfrm>
        <a:graphic>
          <a:graphicData uri="http://schemas.openxmlformats.org/presentationml/2006/ole">
            <p:oleObj spid="_x0000_s7171" name="Формула" r:id="rId4" imgW="139680" imgH="215640" progId="Equation.3">
              <p:embed/>
            </p:oleObj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6072198" y="3357562"/>
          <a:ext cx="785813" cy="1200150"/>
        </p:xfrm>
        <a:graphic>
          <a:graphicData uri="http://schemas.openxmlformats.org/presentationml/2006/ole">
            <p:oleObj spid="_x0000_s7173" name="Формула" r:id="rId5" imgW="139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7249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2. Найдите сумму векторов.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6143636" y="5214950"/>
            <a:ext cx="2286016" cy="15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427802" y="4572008"/>
            <a:ext cx="2286810" cy="794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3929058" y="2143116"/>
            <a:ext cx="1785950" cy="1785950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71604" y="3857628"/>
          <a:ext cx="785813" cy="1200150"/>
        </p:xfrm>
        <a:graphic>
          <a:graphicData uri="http://schemas.openxmlformats.org/presentationml/2006/ole">
            <p:oleObj spid="_x0000_s8195" name="Формула" r:id="rId3" imgW="139680" imgH="215640" progId="Equation.3">
              <p:embed/>
            </p:oleObj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4000496" y="2000240"/>
          <a:ext cx="785813" cy="1200150"/>
        </p:xfrm>
        <a:graphic>
          <a:graphicData uri="http://schemas.openxmlformats.org/presentationml/2006/ole">
            <p:oleObj spid="_x0000_s8197" name="Формула" r:id="rId4" imgW="139680" imgH="215640" progId="Equation.3">
              <p:embed/>
            </p:oleObj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7000892" y="4143380"/>
          <a:ext cx="928688" cy="989012"/>
        </p:xfrm>
        <a:graphic>
          <a:graphicData uri="http://schemas.openxmlformats.org/presentationml/2006/ole">
            <p:oleObj spid="_x0000_s8201" name="Формула" r:id="rId5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7249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3. Найдите сумму векторов.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214942" y="3929066"/>
            <a:ext cx="1857388" cy="42862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V="1">
            <a:off x="1393009" y="4536289"/>
            <a:ext cx="2214578" cy="18573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5286380" y="1214422"/>
            <a:ext cx="1785950" cy="1785950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857488" y="4143380"/>
          <a:ext cx="785813" cy="1200150"/>
        </p:xfrm>
        <a:graphic>
          <a:graphicData uri="http://schemas.openxmlformats.org/presentationml/2006/ole">
            <p:oleObj spid="_x0000_s9218" name="Формула" r:id="rId3" imgW="139680" imgH="215640" progId="Equation.3">
              <p:embed/>
            </p:oleObj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5000628" y="1500174"/>
          <a:ext cx="785813" cy="1200150"/>
        </p:xfrm>
        <a:graphic>
          <a:graphicData uri="http://schemas.openxmlformats.org/presentationml/2006/ole">
            <p:oleObj spid="_x0000_s9219" name="Формула" r:id="rId4" imgW="139680" imgH="215640" progId="Equation.3">
              <p:embed/>
            </p:oleObj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5643570" y="4214818"/>
          <a:ext cx="928688" cy="989012"/>
        </p:xfrm>
        <a:graphic>
          <a:graphicData uri="http://schemas.openxmlformats.org/presentationml/2006/ole">
            <p:oleObj spid="_x0000_s9220" name="Формула" r:id="rId5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7249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4. Найдите сумму векторов.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000232" y="5214950"/>
            <a:ext cx="2786082" cy="15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-678693" y="3464719"/>
            <a:ext cx="2643206" cy="15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928926" y="3000372"/>
            <a:ext cx="2357454" cy="42862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57224" y="3000372"/>
          <a:ext cx="785813" cy="1200150"/>
        </p:xfrm>
        <a:graphic>
          <a:graphicData uri="http://schemas.openxmlformats.org/presentationml/2006/ole">
            <p:oleObj spid="_x0000_s10242" name="Формула" r:id="rId3" imgW="139680" imgH="215640" progId="Equation.3">
              <p:embed/>
            </p:oleObj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3786182" y="2000240"/>
          <a:ext cx="785813" cy="1200150"/>
        </p:xfrm>
        <a:graphic>
          <a:graphicData uri="http://schemas.openxmlformats.org/presentationml/2006/ole">
            <p:oleObj spid="_x0000_s10243" name="Формула" r:id="rId4" imgW="139680" imgH="215640" progId="Equation.3">
              <p:embed/>
            </p:oleObj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3214678" y="4214818"/>
          <a:ext cx="928688" cy="989012"/>
        </p:xfrm>
        <a:graphic>
          <a:graphicData uri="http://schemas.openxmlformats.org/presentationml/2006/ole">
            <p:oleObj spid="_x0000_s10244" name="Формула" r:id="rId5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5400000" flipH="1" flipV="1">
            <a:off x="928662" y="1857364"/>
            <a:ext cx="3143272" cy="18573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428992" y="4357694"/>
            <a:ext cx="3143272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86314" y="785794"/>
            <a:ext cx="2286016" cy="135732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4286248" y="1643050"/>
            <a:ext cx="928694" cy="92869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5214942" y="3000372"/>
            <a:ext cx="2714644" cy="42862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42910" y="6143644"/>
            <a:ext cx="2786082" cy="42862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4286248" y="5214950"/>
            <a:ext cx="1428760" cy="135732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785918" y="1928802"/>
          <a:ext cx="706442" cy="989019"/>
        </p:xfrm>
        <a:graphic>
          <a:graphicData uri="http://schemas.openxmlformats.org/presentationml/2006/ole">
            <p:oleObj spid="_x0000_s1027" name="Формула" r:id="rId3" imgW="126720" imgH="17748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6108700" y="538163"/>
          <a:ext cx="785813" cy="1200150"/>
        </p:xfrm>
        <a:graphic>
          <a:graphicData uri="http://schemas.openxmlformats.org/presentationml/2006/ole">
            <p:oleObj spid="_x0000_s1028" name="Формула" r:id="rId4" imgW="139680" imgH="21564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714876" y="1214422"/>
          <a:ext cx="714380" cy="989019"/>
        </p:xfrm>
        <a:graphic>
          <a:graphicData uri="http://schemas.openxmlformats.org/presentationml/2006/ole">
            <p:oleObj spid="_x0000_s1029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6108700" y="2181225"/>
          <a:ext cx="785813" cy="1200150"/>
        </p:xfrm>
        <a:graphic>
          <a:graphicData uri="http://schemas.openxmlformats.org/presentationml/2006/ole">
            <p:oleObj spid="_x0000_s1030" name="Формула" r:id="rId6" imgW="139680" imgH="21564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4214810" y="3357562"/>
          <a:ext cx="714380" cy="989019"/>
        </p:xfrm>
        <a:graphic>
          <a:graphicData uri="http://schemas.openxmlformats.org/presentationml/2006/ole">
            <p:oleObj spid="_x0000_s1031" name="Формула" r:id="rId7" imgW="126720" imgH="177480" progId="Equation.3">
              <p:embed/>
            </p:oleObj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1500188" y="5181600"/>
          <a:ext cx="857250" cy="1343025"/>
        </p:xfrm>
        <a:graphic>
          <a:graphicData uri="http://schemas.openxmlformats.org/presentationml/2006/ole">
            <p:oleObj spid="_x0000_s1032" name="Формула" r:id="rId8" imgW="152280" imgH="24120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5108575" y="5037138"/>
          <a:ext cx="785813" cy="1201737"/>
        </p:xfrm>
        <a:graphic>
          <a:graphicData uri="http://schemas.openxmlformats.org/presentationml/2006/ole">
            <p:oleObj spid="_x0000_s1033" name="Формула" r:id="rId9" imgW="139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7249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Какие из векторов </a:t>
            </a:r>
            <a:r>
              <a:rPr lang="ru-RU" sz="3200" dirty="0" err="1" smtClean="0"/>
              <a:t>коллинеарны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-214346" y="2571744"/>
            <a:ext cx="2214578" cy="500066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5715008" y="3857628"/>
            <a:ext cx="4500594" cy="928694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3357554" y="6572272"/>
            <a:ext cx="2286016" cy="15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464315" y="4607727"/>
            <a:ext cx="2214578" cy="15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2500298" y="3929066"/>
            <a:ext cx="1785950" cy="1785950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7000892" y="1714488"/>
            <a:ext cx="928694" cy="857256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3857620" y="3429000"/>
            <a:ext cx="2286016" cy="2286016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00298" y="2571744"/>
            <a:ext cx="2714644" cy="15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00430" y="1571612"/>
          <a:ext cx="706437" cy="989012"/>
        </p:xfrm>
        <a:graphic>
          <a:graphicData uri="http://schemas.openxmlformats.org/presentationml/2006/ole">
            <p:oleObj spid="_x0000_s2050" name="Формула" r:id="rId3" imgW="126720" imgH="177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71604" y="3857628"/>
          <a:ext cx="785813" cy="1200150"/>
        </p:xfrm>
        <a:graphic>
          <a:graphicData uri="http://schemas.openxmlformats.org/presentationml/2006/ole">
            <p:oleObj spid="_x0000_s2051" name="Формула" r:id="rId4" imgW="139680" imgH="215640" progId="Equation.3">
              <p:embed/>
            </p:oleObj>
          </a:graphicData>
        </a:graphic>
      </p:graphicFrame>
      <p:graphicFrame>
        <p:nvGraphicFramePr>
          <p:cNvPr id="2052" name="Object 3"/>
          <p:cNvGraphicFramePr>
            <a:graphicFrameLocks noChangeAspect="1"/>
          </p:cNvGraphicFramePr>
          <p:nvPr/>
        </p:nvGraphicFramePr>
        <p:xfrm>
          <a:off x="7000892" y="1142984"/>
          <a:ext cx="714375" cy="989012"/>
        </p:xfrm>
        <a:graphic>
          <a:graphicData uri="http://schemas.openxmlformats.org/presentationml/2006/ole">
            <p:oleObj spid="_x0000_s2052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2857488" y="3714752"/>
          <a:ext cx="785813" cy="1200150"/>
        </p:xfrm>
        <a:graphic>
          <a:graphicData uri="http://schemas.openxmlformats.org/presentationml/2006/ole">
            <p:oleObj spid="_x0000_s2053" name="Формула" r:id="rId6" imgW="139680" imgH="2156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85720" y="2000240"/>
          <a:ext cx="785813" cy="1201737"/>
        </p:xfrm>
        <a:graphic>
          <a:graphicData uri="http://schemas.openxmlformats.org/presentationml/2006/ole">
            <p:oleObj spid="_x0000_s2054" name="Формула" r:id="rId7" imgW="139680" imgH="2156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929190" y="3214686"/>
          <a:ext cx="714375" cy="989012"/>
        </p:xfrm>
        <a:graphic>
          <a:graphicData uri="http://schemas.openxmlformats.org/presentationml/2006/ole">
            <p:oleObj spid="_x0000_s2055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143768" y="3786190"/>
          <a:ext cx="857250" cy="1343025"/>
        </p:xfrm>
        <a:graphic>
          <a:graphicData uri="http://schemas.openxmlformats.org/presentationml/2006/ole">
            <p:oleObj spid="_x0000_s2056" name="Формула" r:id="rId9" imgW="152280" imgH="241200" progId="Equation.3">
              <p:embed/>
            </p:oleObj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4214810" y="5572140"/>
          <a:ext cx="928688" cy="989012"/>
        </p:xfrm>
        <a:graphic>
          <a:graphicData uri="http://schemas.openxmlformats.org/presentationml/2006/ole">
            <p:oleObj spid="_x0000_s2057" name="Формула" r:id="rId10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7249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Какие из векторов равны?</a:t>
            </a:r>
            <a:endParaRPr lang="ru-RU" sz="32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-214346" y="2571744"/>
            <a:ext cx="2214578" cy="500066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5715008" y="3857628"/>
            <a:ext cx="4500594" cy="928694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3357554" y="6572272"/>
            <a:ext cx="2786082" cy="1588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36481" y="5392751"/>
            <a:ext cx="2214578" cy="1588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4786314" y="3000372"/>
            <a:ext cx="1785950" cy="1785950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7000892" y="1714488"/>
            <a:ext cx="928694" cy="857256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1571604" y="1214422"/>
            <a:ext cx="1785950" cy="1785950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71736" y="3000372"/>
            <a:ext cx="2714644" cy="1588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71868" y="1928802"/>
          <a:ext cx="706437" cy="989012"/>
        </p:xfrm>
        <a:graphic>
          <a:graphicData uri="http://schemas.openxmlformats.org/presentationml/2006/ole">
            <p:oleObj spid="_x0000_s3074" name="Формула" r:id="rId3" imgW="126720" imgH="177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85852" y="4786322"/>
          <a:ext cx="785813" cy="1200150"/>
        </p:xfrm>
        <a:graphic>
          <a:graphicData uri="http://schemas.openxmlformats.org/presentationml/2006/ole">
            <p:oleObj spid="_x0000_s3075" name="Формула" r:id="rId4" imgW="139680" imgH="215640" progId="Equation.3">
              <p:embed/>
            </p:oleObj>
          </a:graphicData>
        </a:graphic>
      </p:graphicFrame>
      <p:graphicFrame>
        <p:nvGraphicFramePr>
          <p:cNvPr id="2052" name="Object 3"/>
          <p:cNvGraphicFramePr>
            <a:graphicFrameLocks noChangeAspect="1"/>
          </p:cNvGraphicFramePr>
          <p:nvPr/>
        </p:nvGraphicFramePr>
        <p:xfrm>
          <a:off x="7000892" y="1142984"/>
          <a:ext cx="714375" cy="989012"/>
        </p:xfrm>
        <a:graphic>
          <a:graphicData uri="http://schemas.openxmlformats.org/presentationml/2006/ole">
            <p:oleObj spid="_x0000_s3076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1643042" y="1285860"/>
          <a:ext cx="714380" cy="1200150"/>
        </p:xfrm>
        <a:graphic>
          <a:graphicData uri="http://schemas.openxmlformats.org/presentationml/2006/ole">
            <p:oleObj spid="_x0000_s3077" name="Формула" r:id="rId6" imgW="139680" imgH="2156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85720" y="2000240"/>
          <a:ext cx="785813" cy="1201737"/>
        </p:xfrm>
        <a:graphic>
          <a:graphicData uri="http://schemas.openxmlformats.org/presentationml/2006/ole">
            <p:oleObj spid="_x0000_s3078" name="Формула" r:id="rId7" imgW="139680" imgH="2156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929190" y="3214686"/>
          <a:ext cx="714375" cy="989012"/>
        </p:xfrm>
        <a:graphic>
          <a:graphicData uri="http://schemas.openxmlformats.org/presentationml/2006/ole">
            <p:oleObj spid="_x0000_s3079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143768" y="3786190"/>
          <a:ext cx="857250" cy="1343025"/>
        </p:xfrm>
        <a:graphic>
          <a:graphicData uri="http://schemas.openxmlformats.org/presentationml/2006/ole">
            <p:oleObj spid="_x0000_s3080" name="Формула" r:id="rId9" imgW="152280" imgH="241200" progId="Equation.3">
              <p:embed/>
            </p:oleObj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4214810" y="5572140"/>
          <a:ext cx="928688" cy="989012"/>
        </p:xfrm>
        <a:graphic>
          <a:graphicData uri="http://schemas.openxmlformats.org/presentationml/2006/ole">
            <p:oleObj spid="_x0000_s3081" name="Формула" r:id="rId10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1500166" y="1285860"/>
            <a:ext cx="6643734" cy="4286280"/>
          </a:xfrm>
          <a:prstGeom prst="trapezoid">
            <a:avLst/>
          </a:prstGeom>
          <a:solidFill>
            <a:srgbClr val="66CCFF">
              <a:alpha val="40000"/>
            </a:srgb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571736" y="1285860"/>
            <a:ext cx="4500594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500166" y="5572140"/>
            <a:ext cx="6643734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28662" y="5286389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571480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43768" y="571480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15338" y="492919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1500166" y="1285860"/>
            <a:ext cx="6643734" cy="4286280"/>
          </a:xfrm>
          <a:prstGeom prst="trapezoid">
            <a:avLst/>
          </a:prstGeom>
          <a:solidFill>
            <a:srgbClr val="66CCFF">
              <a:alpha val="40000"/>
            </a:srgb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>
            <a:off x="2571736" y="1285860"/>
            <a:ext cx="4500594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500166" y="5572140"/>
            <a:ext cx="6643734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28662" y="5286389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571480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43768" y="571480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15338" y="492919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1500166" y="1285860"/>
            <a:ext cx="6643734" cy="4286280"/>
          </a:xfrm>
          <a:prstGeom prst="trapezoid">
            <a:avLst/>
          </a:prstGeom>
          <a:solidFill>
            <a:srgbClr val="66CCFF">
              <a:alpha val="40000"/>
            </a:srgb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571736" y="1285860"/>
            <a:ext cx="4500594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1428728" y="5572140"/>
            <a:ext cx="6715172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28662" y="5286389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571480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43768" y="571480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15338" y="492919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1142976" y="785794"/>
            <a:ext cx="6786610" cy="4929222"/>
          </a:xfrm>
          <a:prstGeom prst="parallelogram">
            <a:avLst/>
          </a:prstGeom>
          <a:solidFill>
            <a:srgbClr val="4F81BD">
              <a:alpha val="23137"/>
            </a:srgb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00034" y="5500702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428604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001024" y="428604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29454" y="528638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</a:t>
            </a:r>
            <a:endParaRPr lang="ru-RU" sz="48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142976" y="785794"/>
            <a:ext cx="6786610" cy="492922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100825" y="1113829"/>
            <a:ext cx="4942351" cy="428628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6248" y="2285992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O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/>
              <a:t>Сумма </a:t>
            </a:r>
            <a:r>
              <a:rPr lang="ru-RU" sz="10800" b="1" dirty="0" smtClean="0"/>
              <a:t>векторов</a:t>
            </a:r>
            <a:endParaRPr lang="ru-RU" sz="10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58</Words>
  <Application>Microsoft Office PowerPoint</Application>
  <PresentationFormat>Экран (4:3)</PresentationFormat>
  <Paragraphs>27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Вектора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Сумма векторов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Вектора</dc:title>
  <dc:creator>Admin</dc:creator>
  <cp:lastModifiedBy>Admin</cp:lastModifiedBy>
  <cp:revision>13</cp:revision>
  <dcterms:created xsi:type="dcterms:W3CDTF">2011-09-15T16:02:40Z</dcterms:created>
  <dcterms:modified xsi:type="dcterms:W3CDTF">2011-09-19T03:21:48Z</dcterms:modified>
</cp:coreProperties>
</file>